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0" r:id="rId4"/>
    <p:sldId id="258" r:id="rId5"/>
    <p:sldId id="257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>
      <p:cViewPr>
        <p:scale>
          <a:sx n="71" d="100"/>
          <a:sy n="71" d="100"/>
        </p:scale>
        <p:origin x="174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1/3/2018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Badanie w rzeźni</a:t>
            </a:r>
            <a:br>
              <a:rPr lang="pl-PL" dirty="0" smtClean="0"/>
            </a:br>
            <a:r>
              <a:rPr lang="pl-PL" dirty="0" smtClean="0"/>
              <a:t>kultura osobista lek. wet. prowadzącego badanie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810001" y="5381897"/>
            <a:ext cx="10572000" cy="1078507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d</a:t>
            </a:r>
            <a:r>
              <a:rPr lang="pl-PL" dirty="0" smtClean="0"/>
              <a:t>r n. wet. Janusz Związek</a:t>
            </a:r>
          </a:p>
          <a:p>
            <a:pPr algn="ctr"/>
            <a:r>
              <a:rPr lang="pl-PL" dirty="0" smtClean="0"/>
              <a:t>Kłobuck 29.12.2017 r.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1478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0" y="1"/>
            <a:ext cx="12192000" cy="68580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pl-PL" dirty="0" smtClean="0"/>
              <a:t>Art.. 16 ustawy o Inspekcji Weterynaryjnej   - </a:t>
            </a:r>
            <a:r>
              <a:rPr lang="pl-PL" b="1" dirty="0" smtClean="0"/>
              <a:t>Wyznaczenie </a:t>
            </a:r>
            <a:r>
              <a:rPr lang="pl-PL" b="1" dirty="0"/>
              <a:t>lekarzy weterynarii do wykonania niektórych czynności</a:t>
            </a:r>
          </a:p>
          <a:p>
            <a:pPr marL="0" indent="0">
              <a:buNone/>
            </a:pPr>
            <a:r>
              <a:rPr lang="pl-PL" dirty="0" smtClean="0"/>
              <a:t>1. Jeżeli </a:t>
            </a:r>
            <a:r>
              <a:rPr lang="pl-PL" dirty="0"/>
              <a:t>powiatowy lekarz weterynarii z przyczyn finansowych lub organizacyjnych nie jest w stanie wykonać ustawowych zadań Inspekcji, może:</a:t>
            </a:r>
            <a:br>
              <a:rPr lang="pl-PL" dirty="0"/>
            </a:br>
            <a:r>
              <a:rPr lang="pl-PL" dirty="0"/>
              <a:t>1) </a:t>
            </a:r>
            <a:r>
              <a:rPr lang="pl-PL" dirty="0" smtClean="0"/>
              <a:t>wyznaczać </a:t>
            </a:r>
            <a:r>
              <a:rPr lang="pl-PL" dirty="0"/>
              <a:t>na czas określony lekarzy weterynarii niebędących pracownikami Inspekcji do:</a:t>
            </a:r>
            <a:br>
              <a:rPr lang="pl-PL" dirty="0"/>
            </a:br>
            <a:r>
              <a:rPr lang="pl-PL" dirty="0"/>
              <a:t>a) szczepień ochronnych lub badań rozpoznawczych,</a:t>
            </a:r>
            <a:br>
              <a:rPr lang="pl-PL" dirty="0"/>
            </a:br>
            <a:r>
              <a:rPr lang="pl-PL" dirty="0"/>
              <a:t>b) sprawowania nadzoru nad miejscami gromadzenia, skupu lub sprzedaży zwierząt, targowiskami oraz wystawami, pokazami lub konkursami zwierząt,</a:t>
            </a:r>
            <a:br>
              <a:rPr lang="pl-PL" dirty="0"/>
            </a:br>
            <a:r>
              <a:rPr lang="pl-PL" dirty="0"/>
              <a:t>c) badania zwierząt umieszczanych na rynku, przeznaczonych do wywozu oraz wystawiania świadectw zdrowia,</a:t>
            </a:r>
            <a:br>
              <a:rPr lang="pl-PL" dirty="0"/>
            </a:br>
            <a:r>
              <a:rPr lang="pl-PL" dirty="0"/>
              <a:t>d) sprawowania nadzoru nad ubojem zwierząt rzeźnych, w tym badania przedubojowego i poubojowego, oceny mięsa i nadzoru nad przestrzeganiem przepisów o ochronie zwierząt w trakcie uboju,</a:t>
            </a:r>
            <a:br>
              <a:rPr lang="pl-PL" dirty="0"/>
            </a:br>
            <a:r>
              <a:rPr lang="pl-PL" dirty="0"/>
              <a:t>e) badania mięsa zwierząt łownych,</a:t>
            </a:r>
            <a:br>
              <a:rPr lang="pl-PL" dirty="0"/>
            </a:br>
            <a:r>
              <a:rPr lang="pl-PL" dirty="0"/>
              <a:t>f) sprawowania nadzoru nad rozbiorem, przetwórstwem lub przechowywaniem mięsa i wystawiania wymaganych świadectw zdrowia,</a:t>
            </a:r>
            <a:br>
              <a:rPr lang="pl-PL" dirty="0"/>
            </a:br>
            <a:r>
              <a:rPr lang="pl-PL" dirty="0"/>
              <a:t>g) sprawowania nadzoru nad punktami odbioru mleka, jego przetwórstwem oraz przechowywaniem produktów mleczarskich,</a:t>
            </a:r>
            <a:br>
              <a:rPr lang="pl-PL" dirty="0"/>
            </a:br>
            <a:r>
              <a:rPr lang="pl-PL" dirty="0"/>
              <a:t>h) sprawowania nadzoru nad wyładowywaniem ze statków rybackich i statków przetwórni produktów rybołówstwa, nad obróbką, przetwórstwem i przechowywaniem tych produktów oraz ślimaków i żab,</a:t>
            </a:r>
            <a:br>
              <a:rPr lang="pl-PL" dirty="0"/>
            </a:br>
            <a:r>
              <a:rPr lang="pl-PL" dirty="0"/>
              <a:t>i) sprawowania nadzoru nad przetwórstwem i przechowywaniem jaj konsumpcyjnych i produktów jajecznych,</a:t>
            </a:r>
            <a:br>
              <a:rPr lang="pl-PL" dirty="0"/>
            </a:br>
            <a:r>
              <a:rPr lang="pl-PL" dirty="0"/>
              <a:t>j) pobierania próbek do badań,</a:t>
            </a:r>
            <a:br>
              <a:rPr lang="pl-PL" dirty="0"/>
            </a:br>
            <a:r>
              <a:rPr lang="pl-PL" dirty="0"/>
              <a:t>k) sprawowania nadzoru nad sprzedażą bezpośrednią,</a:t>
            </a:r>
            <a:br>
              <a:rPr lang="pl-PL" dirty="0"/>
            </a:br>
            <a:r>
              <a:rPr lang="pl-PL" dirty="0"/>
              <a:t>l) badania laboratoryjnego mięsa na obecność włośni;</a:t>
            </a:r>
            <a:br>
              <a:rPr lang="pl-PL" dirty="0"/>
            </a:br>
            <a:r>
              <a:rPr lang="pl-PL" dirty="0" smtClean="0"/>
              <a:t>1a</a:t>
            </a:r>
            <a:r>
              <a:rPr lang="pl-PL" dirty="0"/>
              <a:t>) </a:t>
            </a:r>
            <a:r>
              <a:rPr lang="pl-PL" dirty="0" smtClean="0"/>
              <a:t>wyznaczać </a:t>
            </a:r>
            <a:r>
              <a:rPr lang="pl-PL" dirty="0"/>
              <a:t>na czas określony lekarzy weterynarii niebędących pracownikami Inspekcji, świadczących usługi weterynaryjne w ramach zakładu leczniczego dla zwierząt, do:</a:t>
            </a:r>
            <a:br>
              <a:rPr lang="pl-PL" dirty="0"/>
            </a:br>
            <a:r>
              <a:rPr lang="pl-PL" dirty="0"/>
              <a:t>a) szczepień ochronnych lub badań rozpoznawczych,</a:t>
            </a:r>
            <a:br>
              <a:rPr lang="pl-PL" dirty="0"/>
            </a:br>
            <a:r>
              <a:rPr lang="pl-PL" dirty="0"/>
              <a:t>b) sprawowania nadzoru nad miejscami gromadzenia, skupu lub sprzedaży zwierząt, targowiskami oraz wystawami, pokazami lub konkursami zwierząt,</a:t>
            </a:r>
            <a:br>
              <a:rPr lang="pl-PL" dirty="0"/>
            </a:br>
            <a:r>
              <a:rPr lang="pl-PL" dirty="0"/>
              <a:t>c) badania zwierząt umieszczanych na rynku, przeznaczonych do wywozu oraz wystawiania świadectw zdrowia,</a:t>
            </a:r>
            <a:br>
              <a:rPr lang="pl-PL" dirty="0"/>
            </a:br>
            <a:r>
              <a:rPr lang="pl-PL" dirty="0"/>
              <a:t>d) pobierania próbek do badań;</a:t>
            </a:r>
            <a:br>
              <a:rPr lang="pl-PL" dirty="0"/>
            </a:br>
            <a:r>
              <a:rPr lang="pl-PL" dirty="0" smtClean="0"/>
              <a:t>2</a:t>
            </a:r>
            <a:r>
              <a:rPr lang="pl-PL" dirty="0"/>
              <a:t>. </a:t>
            </a:r>
            <a:r>
              <a:rPr lang="pl-PL" dirty="0" smtClean="0"/>
              <a:t>Wyznaczenie </a:t>
            </a:r>
            <a:r>
              <a:rPr lang="pl-PL" dirty="0"/>
              <a:t>do wykonania czynności, o którym mowa w ust. 1, następuje w drodze decyzji administracyjnej powiatowego lekarza weterynarii określającej rodzaj i zakres czynności przekazanych do wykonania.</a:t>
            </a:r>
            <a:br>
              <a:rPr lang="pl-PL" dirty="0"/>
            </a:br>
            <a:r>
              <a:rPr lang="pl-PL" dirty="0" smtClean="0"/>
              <a:t>2a</a:t>
            </a:r>
            <a:r>
              <a:rPr lang="pl-PL" dirty="0"/>
              <a:t>. </a:t>
            </a:r>
            <a:r>
              <a:rPr lang="pl-PL" dirty="0" smtClean="0"/>
              <a:t>W </a:t>
            </a:r>
            <a:r>
              <a:rPr lang="pl-PL" dirty="0"/>
              <a:t>przypadku, o którym mowa w ust. 1 pkt 1a, wyznaczenie lekarza weterynarii następuje po uzyskaniu zgody kierownika zakładu leczniczego dla zwierząt, w ramach którego lekarz ten świadczy usługi weterynaryjne.</a:t>
            </a:r>
            <a:br>
              <a:rPr lang="pl-PL" dirty="0"/>
            </a:br>
            <a:r>
              <a:rPr lang="pl-PL" dirty="0" smtClean="0"/>
              <a:t>3</a:t>
            </a:r>
            <a:r>
              <a:rPr lang="pl-PL" dirty="0"/>
              <a:t>. </a:t>
            </a:r>
            <a:r>
              <a:rPr lang="pl-PL" dirty="0" smtClean="0"/>
              <a:t>Wykonywanie </a:t>
            </a:r>
            <a:r>
              <a:rPr lang="pl-PL" dirty="0"/>
              <a:t>czynności, o których mowa w ust. 1, następuje po zawarciu przez powiatowego lekarza weterynarii umowy z:</a:t>
            </a:r>
            <a:br>
              <a:rPr lang="pl-PL" dirty="0"/>
            </a:br>
            <a:r>
              <a:rPr lang="pl-PL" dirty="0"/>
              <a:t>1) </a:t>
            </a:r>
            <a:r>
              <a:rPr lang="pl-PL" dirty="0" smtClean="0"/>
              <a:t>osobami</a:t>
            </a:r>
            <a:r>
              <a:rPr lang="pl-PL" dirty="0"/>
              <a:t>, o których mowa w ust. 1 pkt 1 i 2,</a:t>
            </a:r>
            <a:br>
              <a:rPr lang="pl-PL" dirty="0"/>
            </a:br>
            <a:r>
              <a:rPr lang="pl-PL" dirty="0" smtClean="0"/>
              <a:t>2</a:t>
            </a:r>
            <a:r>
              <a:rPr lang="pl-PL" dirty="0"/>
              <a:t>) </a:t>
            </a:r>
            <a:r>
              <a:rPr lang="pl-PL" dirty="0" smtClean="0"/>
              <a:t>podmiotem </a:t>
            </a:r>
            <a:r>
              <a:rPr lang="pl-PL" dirty="0"/>
              <a:t>prowadzącym zakład leczniczy dla zwierząt - w przypadku, o którym mowa w ust. 1 pkt 1a</a:t>
            </a:r>
            <a:br>
              <a:rPr lang="pl-PL" dirty="0"/>
            </a:br>
            <a:r>
              <a:rPr lang="pl-PL" dirty="0"/>
              <a:t>- określającej zakres, terminy i miejsce wykonywania tych czynności, wysokość wynagrodzenia za ich wykonanie oraz termin płatności, a w przypadku, o którym mowa w ust. 1 pkt 1a, dodatkowo imię i nazwisko wyznaczonego lekarza weterynarii świadczącego usługi weterynaryjne w ramach zakładu leczniczego dla zwierząt.</a:t>
            </a:r>
            <a:br>
              <a:rPr lang="pl-PL" dirty="0"/>
            </a:br>
            <a:r>
              <a:rPr lang="pl-PL" dirty="0" smtClean="0"/>
              <a:t>3a</a:t>
            </a:r>
            <a:r>
              <a:rPr lang="pl-PL" dirty="0"/>
              <a:t>. </a:t>
            </a:r>
            <a:r>
              <a:rPr lang="pl-PL" dirty="0" smtClean="0"/>
              <a:t>Powiatowy </a:t>
            </a:r>
            <a:r>
              <a:rPr lang="pl-PL" dirty="0"/>
              <a:t>lekarz weterynarii przekazuje kierownikowi zakładu higieny weterynaryjnej wchodzącego w skład wojewódzkiego inspektoratu weterynarii, zwanego dalej "zakładem higieny weterynaryjnej", kopię decyzji administracyjnej w sprawie wyznaczenia do wykonywania czynności określonej w ust. 1 pkt 1 lit. l oraz kopię umowy, o której mowa w ust. 3 pkt 1, o wykonywanie tej czynności.</a:t>
            </a:r>
            <a:br>
              <a:rPr lang="pl-PL" dirty="0"/>
            </a:br>
            <a:r>
              <a:rPr lang="pl-PL" dirty="0" smtClean="0"/>
              <a:t>4..Powiatowy </a:t>
            </a:r>
            <a:r>
              <a:rPr lang="pl-PL" dirty="0"/>
              <a:t>lekarz weterynarii prowadzi listę osób wyznaczonych do wykonywania czynności, o których mowa w ust. 1.</a:t>
            </a:r>
            <a:br>
              <a:rPr lang="pl-PL" dirty="0"/>
            </a:br>
            <a:r>
              <a:rPr lang="pl-PL" dirty="0" smtClean="0"/>
              <a:t>5</a:t>
            </a:r>
            <a:r>
              <a:rPr lang="pl-PL" dirty="0"/>
              <a:t>. </a:t>
            </a:r>
            <a:r>
              <a:rPr lang="pl-PL" dirty="0" smtClean="0"/>
              <a:t>Uchylenie </a:t>
            </a:r>
            <a:r>
              <a:rPr lang="pl-PL" dirty="0"/>
              <a:t>decyzji, o której mowa w ust. 2, i rozwiązanie umowy ze skutkiem natychmiastowym może nastąpić w przypadku:</a:t>
            </a:r>
            <a:br>
              <a:rPr lang="pl-PL" dirty="0"/>
            </a:br>
            <a:r>
              <a:rPr lang="pl-PL" dirty="0"/>
              <a:t>1) </a:t>
            </a:r>
            <a:r>
              <a:rPr lang="pl-PL" dirty="0" smtClean="0"/>
              <a:t>gdy </a:t>
            </a:r>
            <a:r>
              <a:rPr lang="pl-PL" dirty="0"/>
              <a:t>wykonywanie czynności przez osobę wyznaczoną może spowodować zagrożenie dla zdrowia publicznego lub zwierząt;</a:t>
            </a:r>
            <a:br>
              <a:rPr lang="pl-PL" dirty="0"/>
            </a:br>
            <a:r>
              <a:rPr lang="pl-PL" dirty="0" smtClean="0"/>
              <a:t>2)niewywiązywania </a:t>
            </a:r>
            <a:r>
              <a:rPr lang="pl-PL" dirty="0"/>
              <a:t>się osoby wyznaczonej z powierzonych jej do wykonania czynności, w szczególności przez niewykonywanie ich terminowo;</a:t>
            </a:r>
            <a:br>
              <a:rPr lang="pl-PL" dirty="0"/>
            </a:br>
            <a:r>
              <a:rPr lang="pl-PL" dirty="0" smtClean="0"/>
              <a:t>3</a:t>
            </a:r>
            <a:r>
              <a:rPr lang="pl-PL" dirty="0"/>
              <a:t>) </a:t>
            </a:r>
            <a:r>
              <a:rPr lang="pl-PL" dirty="0" smtClean="0"/>
              <a:t>stwierdzenia </a:t>
            </a:r>
            <a:r>
              <a:rPr lang="pl-PL" dirty="0"/>
              <a:t>zaniedbań w dokumentowaniu wykonywanych czynności;</a:t>
            </a:r>
            <a:br>
              <a:rPr lang="pl-PL" dirty="0"/>
            </a:br>
            <a:r>
              <a:rPr lang="pl-PL" dirty="0" smtClean="0"/>
              <a:t>4</a:t>
            </a:r>
            <a:r>
              <a:rPr lang="pl-PL" dirty="0"/>
              <a:t>) </a:t>
            </a:r>
            <a:r>
              <a:rPr lang="pl-PL" dirty="0" smtClean="0"/>
              <a:t>zawieszenia </a:t>
            </a:r>
            <a:r>
              <a:rPr lang="pl-PL" dirty="0"/>
              <a:t>lub utraty prawa wykonywania zawodu przez lekarza weterynarii;</a:t>
            </a:r>
            <a:br>
              <a:rPr lang="pl-PL" dirty="0"/>
            </a:br>
            <a:r>
              <a:rPr lang="pl-PL" dirty="0" smtClean="0"/>
              <a:t>5</a:t>
            </a:r>
            <a:r>
              <a:rPr lang="pl-PL" dirty="0"/>
              <a:t>) </a:t>
            </a:r>
            <a:r>
              <a:rPr lang="pl-PL" dirty="0" smtClean="0"/>
              <a:t>złożenia </a:t>
            </a:r>
            <a:r>
              <a:rPr lang="pl-PL" dirty="0"/>
              <a:t>wniosku przez osobę wyznaczoną, a także po złożeniu wniosku przez:</a:t>
            </a:r>
            <a:br>
              <a:rPr lang="pl-PL" dirty="0"/>
            </a:br>
            <a:r>
              <a:rPr lang="pl-PL" dirty="0"/>
              <a:t>a) kierownika zakładu higieny weterynaryjnej - w przypadku, o którym mowa w ust. 1 pkt 1 lit. l,</a:t>
            </a:r>
            <a:br>
              <a:rPr lang="pl-PL" dirty="0"/>
            </a:br>
            <a:r>
              <a:rPr lang="pl-PL" dirty="0"/>
              <a:t>b) kierownika zakładu leczniczego dla zwierząt - w przypadku, o którym mowa w ust. 1 pkt 1a.</a:t>
            </a:r>
            <a:br>
              <a:rPr lang="pl-PL" dirty="0"/>
            </a:br>
            <a:r>
              <a:rPr lang="pl-PL" dirty="0" smtClean="0"/>
              <a:t>5a.O </a:t>
            </a:r>
            <a:r>
              <a:rPr lang="pl-PL" dirty="0"/>
              <a:t>dokonaniu zmian w zakresie wyznaczenia do wykonywania czynności, o której mowa w ust. 1 pkt 1 lit. l, powiatowy lekarz weterynarii powiadamia kierownika zakładu higieny weterynaryjnej.</a:t>
            </a:r>
            <a:br>
              <a:rPr lang="pl-PL" dirty="0"/>
            </a:br>
            <a:r>
              <a:rPr lang="pl-PL" dirty="0" smtClean="0"/>
              <a:t>6</a:t>
            </a:r>
            <a:r>
              <a:rPr lang="pl-PL" dirty="0"/>
              <a:t>. </a:t>
            </a:r>
            <a:r>
              <a:rPr lang="pl-PL" dirty="0" smtClean="0"/>
              <a:t>Minister </a:t>
            </a:r>
            <a:r>
              <a:rPr lang="pl-PL" dirty="0"/>
              <a:t>właściwy do spraw rolnictwa, po zasięgnięciu opinii Głównego Lekarza Weterynarii oraz Krajowej Rady Lekarsko-Weterynaryjnej, określi, w drodze rozporządzenia:</a:t>
            </a:r>
            <a:br>
              <a:rPr lang="pl-PL" dirty="0"/>
            </a:br>
            <a:r>
              <a:rPr lang="pl-PL" dirty="0"/>
              <a:t>1) </a:t>
            </a:r>
            <a:r>
              <a:rPr lang="pl-PL" dirty="0" smtClean="0"/>
              <a:t>zakres </a:t>
            </a:r>
            <a:r>
              <a:rPr lang="pl-PL" dirty="0"/>
              <a:t>czynności wykonywanych przez osoby, o których mowa w ust. 1 pkt 2, oraz kwalifikacje osób wyznaczonych do wykonywania czynności, o których mowa w ust. 1,</a:t>
            </a:r>
            <a:br>
              <a:rPr lang="pl-PL" dirty="0"/>
            </a:br>
            <a:r>
              <a:rPr lang="pl-PL" dirty="0" smtClean="0"/>
              <a:t>2)warunki </a:t>
            </a:r>
            <a:r>
              <a:rPr lang="pl-PL" dirty="0"/>
              <a:t>i wysokość wynagrodzenia za wykonywanie czynności, o których mowa w ust. 1</a:t>
            </a:r>
            <a:br>
              <a:rPr lang="pl-PL" dirty="0"/>
            </a:br>
            <a:r>
              <a:rPr lang="pl-PL" dirty="0"/>
              <a:t>- mając na względzie zapewnienie odpowiedniego poziomu i jakości wykonywanych czynności.</a:t>
            </a:r>
            <a:br>
              <a:rPr lang="pl-PL" dirty="0"/>
            </a:br>
            <a:r>
              <a:rPr lang="pl-PL" dirty="0" smtClean="0"/>
              <a:t>7</a:t>
            </a:r>
            <a:r>
              <a:rPr lang="pl-PL" dirty="0"/>
              <a:t>. </a:t>
            </a:r>
            <a:r>
              <a:rPr lang="pl-PL" dirty="0" smtClean="0"/>
              <a:t>Wykonywanie </a:t>
            </a:r>
            <a:r>
              <a:rPr lang="pl-PL" dirty="0"/>
              <a:t>czynności, o których mowa w ust. 1, nie stanowi zatrudnienia w rozumieniu przepisów Kodeksu pracy</a:t>
            </a:r>
            <a:r>
              <a:rPr lang="pl-PL" dirty="0" smtClean="0"/>
              <a:t>.</a:t>
            </a:r>
          </a:p>
          <a:p>
            <a:pPr marL="0" indent="0">
              <a:buNone/>
            </a:pPr>
            <a:r>
              <a:rPr lang="pl-PL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Wynika z tego przepisu, że wszystkie czynności z wyznaczenia wykonywane przez lek. wet. wyznaczonego wykonywane są przez Powiatowego Lekarza Weterynarii</a:t>
            </a:r>
            <a:endParaRPr lang="pl-PL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sz="2800" dirty="0" smtClean="0"/>
              <a:t>PLW – wyższe stanowisko w Służbie Cywilnej </a:t>
            </a:r>
          </a:p>
          <a:p>
            <a:r>
              <a:rPr lang="pl-PL" sz="2800" dirty="0" smtClean="0"/>
              <a:t>Lek. wet. wyznaczony w imieniu PLW reprezentuje urząd Powiatowego Lekarza Weterynarii i wykonuje czynności w jego imieniu, dlatego musi pracować i zachowywać się zgodnie z Kodeksem Etyki Służby Cywilnej</a:t>
            </a:r>
          </a:p>
          <a:p>
            <a:r>
              <a:rPr lang="pl-PL" sz="2800" dirty="0" smtClean="0"/>
              <a:t>Kodeks Etyki Służby Cywilnej dostępny na stronie internetowej Służby Cywilnej jak także w wyszukiwarce internetowej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300204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800" dirty="0" smtClean="0"/>
              <a:t>Kultura podczas badania – zachowanie się podczas badania w stosunku do personelu rzeźni</a:t>
            </a:r>
          </a:p>
          <a:p>
            <a:r>
              <a:rPr lang="pl-PL" sz="2800" dirty="0" smtClean="0"/>
              <a:t>Wykonywanie czynności podczas badania – odcinanie elementów zawsze do </a:t>
            </a:r>
            <a:r>
              <a:rPr lang="pl-PL" sz="2800" dirty="0" err="1" smtClean="0"/>
              <a:t>konfiskatora</a:t>
            </a:r>
            <a:r>
              <a:rPr lang="pl-PL" sz="2800" dirty="0" smtClean="0"/>
              <a:t>, gdy jest zapełniony poprosić o opróżnienie lub drugi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2060072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800" dirty="0" smtClean="0"/>
              <a:t>Sposób wzajemnego odnoszenia się lek. wet.</a:t>
            </a:r>
          </a:p>
          <a:p>
            <a:r>
              <a:rPr lang="pl-PL" sz="2800" dirty="0" smtClean="0"/>
              <a:t>Agresja</a:t>
            </a:r>
          </a:p>
          <a:p>
            <a:r>
              <a:rPr lang="pl-PL" sz="2800" dirty="0" smtClean="0"/>
              <a:t>Komentowanie działań kolegów oraz pracowników Inspekcji Weterynaryjnej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2253402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z="540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800" dirty="0" smtClean="0"/>
              <a:t>Plotkarstwo – postępowanie niezgodne z </a:t>
            </a:r>
            <a:r>
              <a:rPr lang="pl-PL" sz="2800" dirty="0" smtClean="0"/>
              <a:t>zasadami </a:t>
            </a:r>
            <a:r>
              <a:rPr lang="pl-PL" sz="2800" dirty="0" smtClean="0"/>
              <a:t>opisanymi w Kodeksie Etyki Służby Cywilnej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292109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Dziękuję za uwagę!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95986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ytat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TM03457503[[fn=Cytat]]</Template>
  <TotalTime>28</TotalTime>
  <Words>169</Words>
  <Application>Microsoft Office PowerPoint</Application>
  <PresentationFormat>Panoramiczny</PresentationFormat>
  <Paragraphs>16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0" baseType="lpstr">
      <vt:lpstr>Century Gothic</vt:lpstr>
      <vt:lpstr>Wingdings 2</vt:lpstr>
      <vt:lpstr>Cytat</vt:lpstr>
      <vt:lpstr>Badanie w rzeźni kultura osobista lek. wet. prowadzącego badanie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Badanie w rzeźni kultura osobista lek. wet. prowadzącego badanie</dc:title>
  <dc:creator>Janusz Związek</dc:creator>
  <cp:lastModifiedBy>Janusz Związek</cp:lastModifiedBy>
  <cp:revision>5</cp:revision>
  <dcterms:created xsi:type="dcterms:W3CDTF">2017-12-29T09:54:04Z</dcterms:created>
  <dcterms:modified xsi:type="dcterms:W3CDTF">2018-01-03T12:26:28Z</dcterms:modified>
</cp:coreProperties>
</file>